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92" r:id="rId3"/>
    <p:sldId id="353" r:id="rId4"/>
    <p:sldId id="322" r:id="rId5"/>
    <p:sldId id="345" r:id="rId6"/>
    <p:sldId id="361" r:id="rId7"/>
    <p:sldId id="358" r:id="rId8"/>
    <p:sldId id="325" r:id="rId9"/>
    <p:sldId id="329" r:id="rId10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30000"/>
    <a:srgbClr val="C00000"/>
    <a:srgbClr val="E00202"/>
    <a:srgbClr val="0000FF"/>
    <a:srgbClr val="0057AC"/>
    <a:srgbClr val="004385"/>
    <a:srgbClr val="15488F"/>
    <a:srgbClr val="40404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1074" y="-10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746E-A832-40BC-89F2-5B244B54430D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87D5-320F-432E-ABAB-0C72D972F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30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D77DD-3DF4-4E63-B2FB-EE2F75CEE2FD}" type="slidenum">
              <a:rPr lang="es-ES"/>
              <a:pPr/>
              <a:t>2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3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D77DD-3DF4-4E63-B2FB-EE2F75CEE2FD}" type="slidenum">
              <a:rPr lang="es-ES"/>
              <a:pPr/>
              <a:t>4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7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77DD-3DF4-4E63-B2FB-EE2F75CEE2F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68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77DD-3DF4-4E63-B2FB-EE2F75CEE2F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88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D77DD-3DF4-4E63-B2FB-EE2F75CEE2FD}" type="slidenum">
              <a:rPr lang="es-ES"/>
              <a:pPr/>
              <a:t>7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61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77DD-3DF4-4E63-B2FB-EE2F75CEE2F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90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8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9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4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1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1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99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24F8-E4B8-C045-9FF5-560EB80A6A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0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27" y="6618044"/>
            <a:ext cx="10657184" cy="9448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500" b="1" dirty="0">
                <a:solidFill>
                  <a:srgbClr val="C00000"/>
                </a:solidFill>
                <a:latin typeface=""/>
              </a:rPr>
              <a:t>Recorridos 1º Clasificatorio Campeonato de España de Triatlón (Olímpico) - Tarazona</a:t>
            </a:r>
          </a:p>
        </p:txBody>
      </p:sp>
    </p:spTree>
    <p:extLst>
      <p:ext uri="{BB962C8B-B14F-4D97-AF65-F5344CB8AC3E}">
        <p14:creationId xmlns:p14="http://schemas.microsoft.com/office/powerpoint/2010/main" val="141621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773AE3B-BBF9-482E-86EA-6D42EDBC0498}"/>
              </a:ext>
            </a:extLst>
          </p:cNvPr>
          <p:cNvSpPr txBox="1"/>
          <p:nvPr/>
        </p:nvSpPr>
        <p:spPr>
          <a:xfrm>
            <a:off x="5223511" y="218458"/>
            <a:ext cx="5180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Plano general de los recorridos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2C2CA82-90BF-45B1-9752-B93B072E1EF7}"/>
              </a:ext>
            </a:extLst>
          </p:cNvPr>
          <p:cNvSpPr txBox="1">
            <a:spLocks noChangeArrowheads="1"/>
          </p:cNvSpPr>
          <p:nvPr/>
        </p:nvSpPr>
        <p:spPr>
          <a:xfrm>
            <a:off x="738608" y="2118732"/>
            <a:ext cx="9211423" cy="4442002"/>
          </a:xfrm>
          <a:prstGeom prst="rect">
            <a:avLst/>
          </a:prstGeom>
        </p:spPr>
        <p:txBody>
          <a:bodyPr vert="horz" lIns="104287" tIns="52144" rIns="104287" bIns="52144" rtlCol="0" anchor="ctr" anchorCtr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s-ES" sz="3200" b="1" dirty="0">
                <a:solidFill>
                  <a:srgbClr val="C00000"/>
                </a:solidFill>
                <a:highlight>
                  <a:srgbClr val="FFFF00"/>
                </a:highlight>
                <a:latin typeface="Roboto"/>
              </a:rPr>
              <a:t>INCLUIR PLANO GENERAL DE LOS RECORRIDOS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A0BE41-B611-C3D8-2918-5194985B0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6" y="1484075"/>
            <a:ext cx="104870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9344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33E7DFA-21F4-4D85-8612-F0C00CB918BC}"/>
              </a:ext>
            </a:extLst>
          </p:cNvPr>
          <p:cNvSpPr txBox="1"/>
          <p:nvPr/>
        </p:nvSpPr>
        <p:spPr>
          <a:xfrm>
            <a:off x="6865643" y="218458"/>
            <a:ext cx="35385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Natación</a:t>
            </a:r>
          </a:p>
          <a:p>
            <a:pPr algn="r"/>
            <a:endParaRPr lang="es-ES" sz="1100" b="1" dirty="0">
              <a:solidFill>
                <a:srgbClr val="C00000"/>
              </a:solidFill>
              <a:latin typeface=""/>
            </a:endParaRPr>
          </a:p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2 vueltas x 750m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75FA27C-17D4-42B7-A9B9-C562A9822FF1}"/>
              </a:ext>
            </a:extLst>
          </p:cNvPr>
          <p:cNvSpPr txBox="1">
            <a:spLocks noChangeArrowheads="1"/>
          </p:cNvSpPr>
          <p:nvPr/>
        </p:nvSpPr>
        <p:spPr>
          <a:xfrm>
            <a:off x="738608" y="2118732"/>
            <a:ext cx="9211423" cy="4442002"/>
          </a:xfrm>
          <a:prstGeom prst="rect">
            <a:avLst/>
          </a:prstGeom>
        </p:spPr>
        <p:txBody>
          <a:bodyPr vert="horz" lIns="104287" tIns="52144" rIns="104287" bIns="52144" rtlCol="0" anchor="ctr" anchorCtr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s-ES" sz="3200" b="1" dirty="0">
                <a:solidFill>
                  <a:srgbClr val="C00000"/>
                </a:solidFill>
                <a:highlight>
                  <a:srgbClr val="FFFF00"/>
                </a:highlight>
                <a:latin typeface="Roboto"/>
              </a:rPr>
              <a:t>INCLUIR PLANO GENERAL DE LA NATACIÓN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2EC33D-83B0-7260-647E-1CE9B187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1" y="1491701"/>
            <a:ext cx="9866248" cy="5837943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747BDF0-93C1-9FDC-41A7-8C8FEB3747A9}"/>
              </a:ext>
            </a:extLst>
          </p:cNvPr>
          <p:cNvCxnSpPr/>
          <p:nvPr/>
        </p:nvCxnSpPr>
        <p:spPr>
          <a:xfrm flipH="1" flipV="1">
            <a:off x="3731342" y="3862388"/>
            <a:ext cx="855406" cy="362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B96BD41-E2ED-7DF4-21FF-E51DDE8A0D67}"/>
              </a:ext>
            </a:extLst>
          </p:cNvPr>
          <p:cNvCxnSpPr>
            <a:cxnSpLocks/>
          </p:cNvCxnSpPr>
          <p:nvPr/>
        </p:nvCxnSpPr>
        <p:spPr>
          <a:xfrm>
            <a:off x="3996659" y="3486149"/>
            <a:ext cx="899652" cy="214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106D13-2473-D95B-08DD-1AFE17BDA06B}"/>
              </a:ext>
            </a:extLst>
          </p:cNvPr>
          <p:cNvSpPr txBox="1"/>
          <p:nvPr/>
        </p:nvSpPr>
        <p:spPr>
          <a:xfrm>
            <a:off x="5491225" y="4747134"/>
            <a:ext cx="1374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x 2 vueltas</a:t>
            </a:r>
          </a:p>
        </p:txBody>
      </p:sp>
      <p:sp>
        <p:nvSpPr>
          <p:cNvPr id="17" name="Flecha: doblada 16">
            <a:extLst>
              <a:ext uri="{FF2B5EF4-FFF2-40B4-BE49-F238E27FC236}">
                <a16:creationId xmlns:a16="http://schemas.microsoft.com/office/drawing/2014/main" id="{BC00A389-6814-B598-759E-5A2F94360EF7}"/>
              </a:ext>
            </a:extLst>
          </p:cNvPr>
          <p:cNvSpPr/>
          <p:nvPr/>
        </p:nvSpPr>
        <p:spPr>
          <a:xfrm rot="12264873">
            <a:off x="5524183" y="4583811"/>
            <a:ext cx="235186" cy="210357"/>
          </a:xfrm>
          <a:prstGeom prst="ben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6A0B102-1032-F328-E0BF-2CE5287F3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663" y="4547095"/>
            <a:ext cx="67865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2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B27667-D15B-4DF1-8AD4-9FF7ECF82F03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Transición #1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87E848-069C-40FC-BB70-272078F569A1}"/>
              </a:ext>
            </a:extLst>
          </p:cNvPr>
          <p:cNvSpPr txBox="1">
            <a:spLocks noChangeArrowheads="1"/>
          </p:cNvSpPr>
          <p:nvPr/>
        </p:nvSpPr>
        <p:spPr>
          <a:xfrm>
            <a:off x="738608" y="2118732"/>
            <a:ext cx="9211423" cy="4442002"/>
          </a:xfrm>
          <a:prstGeom prst="rect">
            <a:avLst/>
          </a:prstGeom>
        </p:spPr>
        <p:txBody>
          <a:bodyPr vert="horz" lIns="104287" tIns="52144" rIns="104287" bIns="52144" rtlCol="0" anchor="ctr" anchorCtr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s-ES" sz="3200" b="1" dirty="0">
                <a:solidFill>
                  <a:srgbClr val="C00000"/>
                </a:solidFill>
                <a:highlight>
                  <a:srgbClr val="FFFF00"/>
                </a:highlight>
                <a:latin typeface="Roboto"/>
              </a:rPr>
              <a:t>INCLUIR PLANO DE TRANSICIÓN 1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E6C47C4-FBBB-49B6-B7E3-5B67F5D9CD83}"/>
              </a:ext>
            </a:extLst>
          </p:cNvPr>
          <p:cNvCxnSpPr>
            <a:cxnSpLocks/>
          </p:cNvCxnSpPr>
          <p:nvPr/>
        </p:nvCxnSpPr>
        <p:spPr>
          <a:xfrm flipH="1" flipV="1">
            <a:off x="6308035" y="4174081"/>
            <a:ext cx="341244" cy="33130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DB4D0D5D-2C0B-0C14-8032-8797E6E99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46" y="1495802"/>
            <a:ext cx="8794545" cy="584859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0336876-6D02-FFC9-F2C6-1F1DB5486D6F}"/>
              </a:ext>
            </a:extLst>
          </p:cNvPr>
          <p:cNvCxnSpPr>
            <a:cxnSpLocks/>
          </p:cNvCxnSpPr>
          <p:nvPr/>
        </p:nvCxnSpPr>
        <p:spPr>
          <a:xfrm flipV="1">
            <a:off x="6432937" y="4640580"/>
            <a:ext cx="74543" cy="1366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747BEE1-4B05-5B9D-673C-094B333144AF}"/>
              </a:ext>
            </a:extLst>
          </p:cNvPr>
          <p:cNvCxnSpPr>
            <a:cxnSpLocks/>
          </p:cNvCxnSpPr>
          <p:nvPr/>
        </p:nvCxnSpPr>
        <p:spPr>
          <a:xfrm flipH="1" flipV="1">
            <a:off x="6201567" y="3388769"/>
            <a:ext cx="261234" cy="60206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77EED44-4EE3-0B47-1B2F-651D32ADA26B}"/>
              </a:ext>
            </a:extLst>
          </p:cNvPr>
          <p:cNvCxnSpPr/>
          <p:nvPr/>
        </p:nvCxnSpPr>
        <p:spPr>
          <a:xfrm flipH="1">
            <a:off x="5029200" y="3090866"/>
            <a:ext cx="404018" cy="48302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24A364D-D0CB-DEF0-7E19-A9A54ED3C06F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3480390"/>
            <a:ext cx="736600" cy="3010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0779439-2BA5-0EF8-9CFC-7ECA0F63E483}"/>
              </a:ext>
            </a:extLst>
          </p:cNvPr>
          <p:cNvCxnSpPr>
            <a:cxnSpLocks/>
          </p:cNvCxnSpPr>
          <p:nvPr/>
        </p:nvCxnSpPr>
        <p:spPr>
          <a:xfrm flipH="1">
            <a:off x="1562100" y="4994850"/>
            <a:ext cx="112872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B227D4AF-37C1-A2F1-5A70-3A8C01CE5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1001" y="5735637"/>
            <a:ext cx="67865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563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495687-1EC2-5555-B61B-C7CA6250E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3" y="1469422"/>
            <a:ext cx="9992863" cy="58566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3005D2-A80F-47DD-A0DD-59AC1FE00083}"/>
              </a:ext>
            </a:extLst>
          </p:cNvPr>
          <p:cNvSpPr txBox="1"/>
          <p:nvPr/>
        </p:nvSpPr>
        <p:spPr>
          <a:xfrm>
            <a:off x="6865643" y="218458"/>
            <a:ext cx="35385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Ciclismo</a:t>
            </a:r>
          </a:p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50" b="1" dirty="0">
              <a:solidFill>
                <a:srgbClr val="C00000"/>
              </a:solidFill>
              <a:latin typeface=""/>
            </a:endParaRPr>
          </a:p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1 vuelta de 39,6 km</a:t>
            </a: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DF47AFD4-16C1-4E3F-9086-C87C5066720A}"/>
              </a:ext>
            </a:extLst>
          </p:cNvPr>
          <p:cNvSpPr txBox="1"/>
          <p:nvPr/>
        </p:nvSpPr>
        <p:spPr>
          <a:xfrm>
            <a:off x="6769100" y="4601763"/>
            <a:ext cx="872764" cy="3976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 de Transición 1</a:t>
            </a: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5CDF4C31-2306-404C-B408-EC2A5DD0A431}"/>
              </a:ext>
            </a:extLst>
          </p:cNvPr>
          <p:cNvSpPr txBox="1"/>
          <p:nvPr/>
        </p:nvSpPr>
        <p:spPr>
          <a:xfrm>
            <a:off x="7524144" y="2173522"/>
            <a:ext cx="1110790" cy="397673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¡PRECAUCION!</a:t>
            </a:r>
          </a:p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Giro de 180º</a:t>
            </a:r>
          </a:p>
        </p:txBody>
      </p:sp>
      <p:cxnSp>
        <p:nvCxnSpPr>
          <p:cNvPr id="10" name="10 Conector recto de flecha">
            <a:extLst>
              <a:ext uri="{FF2B5EF4-FFF2-40B4-BE49-F238E27FC236}">
                <a16:creationId xmlns:a16="http://schemas.microsoft.com/office/drawing/2014/main" id="{D7515DCD-E2E9-4C25-8685-755EB9CB511D}"/>
              </a:ext>
            </a:extLst>
          </p:cNvPr>
          <p:cNvCxnSpPr>
            <a:cxnSpLocks/>
          </p:cNvCxnSpPr>
          <p:nvPr/>
        </p:nvCxnSpPr>
        <p:spPr>
          <a:xfrm flipH="1" flipV="1">
            <a:off x="6265998" y="4666396"/>
            <a:ext cx="503102" cy="13420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 CuadroTexto">
            <a:extLst>
              <a:ext uri="{FF2B5EF4-FFF2-40B4-BE49-F238E27FC236}">
                <a16:creationId xmlns:a16="http://schemas.microsoft.com/office/drawing/2014/main" id="{5CB2A0B2-8482-611C-F3B0-A5B6EBD35F60}"/>
              </a:ext>
            </a:extLst>
          </p:cNvPr>
          <p:cNvSpPr txBox="1"/>
          <p:nvPr/>
        </p:nvSpPr>
        <p:spPr>
          <a:xfrm>
            <a:off x="965200" y="4000076"/>
            <a:ext cx="872764" cy="3976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 de Transición 2</a:t>
            </a:r>
          </a:p>
        </p:txBody>
      </p:sp>
      <p:cxnSp>
        <p:nvCxnSpPr>
          <p:cNvPr id="23" name="10 Conector recto de flecha">
            <a:extLst>
              <a:ext uri="{FF2B5EF4-FFF2-40B4-BE49-F238E27FC236}">
                <a16:creationId xmlns:a16="http://schemas.microsoft.com/office/drawing/2014/main" id="{3ACB4563-BA7D-3DE1-FC96-8170E4527BE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401582" y="4397749"/>
            <a:ext cx="50800" cy="467483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6 CuadroTexto">
            <a:extLst>
              <a:ext uri="{FF2B5EF4-FFF2-40B4-BE49-F238E27FC236}">
                <a16:creationId xmlns:a16="http://schemas.microsoft.com/office/drawing/2014/main" id="{B5CCCB1F-BF17-A9A1-C26C-DD88CE0D7326}"/>
              </a:ext>
            </a:extLst>
          </p:cNvPr>
          <p:cNvSpPr txBox="1"/>
          <p:nvPr/>
        </p:nvSpPr>
        <p:spPr>
          <a:xfrm>
            <a:off x="5344319" y="1528487"/>
            <a:ext cx="1424781" cy="397673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¡PRECAUCION!</a:t>
            </a:r>
          </a:p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92" b="1" dirty="0">
                <a:solidFill>
                  <a:srgbClr val="FF0000"/>
                </a:solidFill>
                <a:latin typeface="Calibri"/>
              </a:rPr>
              <a:t>¡</a:t>
            </a: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Bajada peligrosa!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E980FB5-626E-A5B8-6D45-84177AE4D921}"/>
              </a:ext>
            </a:extLst>
          </p:cNvPr>
          <p:cNvCxnSpPr/>
          <p:nvPr/>
        </p:nvCxnSpPr>
        <p:spPr>
          <a:xfrm flipH="1" flipV="1">
            <a:off x="5407794" y="4198912"/>
            <a:ext cx="294481" cy="1988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3CD0C46-7978-69D4-172E-0D64803346F7}"/>
              </a:ext>
            </a:extLst>
          </p:cNvPr>
          <p:cNvCxnSpPr>
            <a:cxnSpLocks/>
          </p:cNvCxnSpPr>
          <p:nvPr/>
        </p:nvCxnSpPr>
        <p:spPr>
          <a:xfrm flipH="1" flipV="1">
            <a:off x="5113288" y="3741288"/>
            <a:ext cx="119112" cy="2587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DFDD1C1-E9DF-A3AD-1CE4-E767740D57B5}"/>
              </a:ext>
            </a:extLst>
          </p:cNvPr>
          <p:cNvCxnSpPr>
            <a:cxnSpLocks/>
          </p:cNvCxnSpPr>
          <p:nvPr/>
        </p:nvCxnSpPr>
        <p:spPr>
          <a:xfrm flipV="1">
            <a:off x="5555034" y="3363938"/>
            <a:ext cx="710964" cy="192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2775D0A-7242-914C-6EFE-23BB0123A3A8}"/>
              </a:ext>
            </a:extLst>
          </p:cNvPr>
          <p:cNvCxnSpPr>
            <a:cxnSpLocks/>
          </p:cNvCxnSpPr>
          <p:nvPr/>
        </p:nvCxnSpPr>
        <p:spPr>
          <a:xfrm>
            <a:off x="6769100" y="3157041"/>
            <a:ext cx="9652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C54F08B-CE9E-B433-1EA4-B2D5A2B9BD4B}"/>
              </a:ext>
            </a:extLst>
          </p:cNvPr>
          <p:cNvCxnSpPr>
            <a:cxnSpLocks/>
          </p:cNvCxnSpPr>
          <p:nvPr/>
        </p:nvCxnSpPr>
        <p:spPr>
          <a:xfrm flipV="1">
            <a:off x="8382000" y="2870200"/>
            <a:ext cx="662739" cy="1598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6 CuadroTexto">
            <a:extLst>
              <a:ext uri="{FF2B5EF4-FFF2-40B4-BE49-F238E27FC236}">
                <a16:creationId xmlns:a16="http://schemas.microsoft.com/office/drawing/2014/main" id="{24C9035B-F6D9-FDDB-FC9A-BFED460DCEA9}"/>
              </a:ext>
            </a:extLst>
          </p:cNvPr>
          <p:cNvSpPr txBox="1"/>
          <p:nvPr/>
        </p:nvSpPr>
        <p:spPr>
          <a:xfrm>
            <a:off x="9166485" y="2972060"/>
            <a:ext cx="1110790" cy="397673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¡PRECAUCION!</a:t>
            </a:r>
          </a:p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Giro de 180º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F9F2005-134C-9DB6-6BC2-39A90534570F}"/>
              </a:ext>
            </a:extLst>
          </p:cNvPr>
          <p:cNvCxnSpPr>
            <a:cxnSpLocks/>
          </p:cNvCxnSpPr>
          <p:nvPr/>
        </p:nvCxnSpPr>
        <p:spPr>
          <a:xfrm flipH="1" flipV="1">
            <a:off x="9191885" y="2571195"/>
            <a:ext cx="142615" cy="3789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41194F2C-3B6E-D8A9-7A41-FF124CEB1F7F}"/>
              </a:ext>
            </a:extLst>
          </p:cNvPr>
          <p:cNvCxnSpPr>
            <a:cxnSpLocks/>
          </p:cNvCxnSpPr>
          <p:nvPr/>
        </p:nvCxnSpPr>
        <p:spPr>
          <a:xfrm flipH="1">
            <a:off x="7362513" y="2582590"/>
            <a:ext cx="279351" cy="928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123F0B2-7C55-C475-D397-63D7A8F4EE87}"/>
              </a:ext>
            </a:extLst>
          </p:cNvPr>
          <p:cNvCxnSpPr>
            <a:cxnSpLocks/>
          </p:cNvCxnSpPr>
          <p:nvPr/>
        </p:nvCxnSpPr>
        <p:spPr>
          <a:xfrm flipV="1">
            <a:off x="9334500" y="2173522"/>
            <a:ext cx="152400" cy="2787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AD945DD6-5894-DE89-A968-6EBEB669B8A6}"/>
              </a:ext>
            </a:extLst>
          </p:cNvPr>
          <p:cNvCxnSpPr>
            <a:cxnSpLocks/>
          </p:cNvCxnSpPr>
          <p:nvPr/>
        </p:nvCxnSpPr>
        <p:spPr>
          <a:xfrm flipH="1" flipV="1">
            <a:off x="8713369" y="1627813"/>
            <a:ext cx="732516" cy="35090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FBBD9A2B-9CAA-002C-35F7-BC398613CAF9}"/>
              </a:ext>
            </a:extLst>
          </p:cNvPr>
          <p:cNvCxnSpPr>
            <a:cxnSpLocks/>
          </p:cNvCxnSpPr>
          <p:nvPr/>
        </p:nvCxnSpPr>
        <p:spPr>
          <a:xfrm flipH="1">
            <a:off x="7205482" y="1551868"/>
            <a:ext cx="874057" cy="25139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7B33FB5-1F69-7919-E830-8DA8898B248C}"/>
              </a:ext>
            </a:extLst>
          </p:cNvPr>
          <p:cNvCxnSpPr>
            <a:cxnSpLocks/>
          </p:cNvCxnSpPr>
          <p:nvPr/>
        </p:nvCxnSpPr>
        <p:spPr>
          <a:xfrm flipH="1">
            <a:off x="5555034" y="2189223"/>
            <a:ext cx="1214066" cy="643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FC1B2ACD-43B2-5E14-9360-26DE980A702B}"/>
              </a:ext>
            </a:extLst>
          </p:cNvPr>
          <p:cNvCxnSpPr>
            <a:cxnSpLocks/>
          </p:cNvCxnSpPr>
          <p:nvPr/>
        </p:nvCxnSpPr>
        <p:spPr>
          <a:xfrm>
            <a:off x="4055203" y="2197482"/>
            <a:ext cx="330635" cy="4090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96FECC8E-3923-9BC6-7367-42031D1B2F2C}"/>
              </a:ext>
            </a:extLst>
          </p:cNvPr>
          <p:cNvCxnSpPr>
            <a:cxnSpLocks/>
          </p:cNvCxnSpPr>
          <p:nvPr/>
        </p:nvCxnSpPr>
        <p:spPr>
          <a:xfrm>
            <a:off x="5052789" y="2639471"/>
            <a:ext cx="649486" cy="890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82F5F6DA-EA03-E398-37D5-705CCFEEBAB8}"/>
              </a:ext>
            </a:extLst>
          </p:cNvPr>
          <p:cNvCxnSpPr>
            <a:cxnSpLocks/>
          </p:cNvCxnSpPr>
          <p:nvPr/>
        </p:nvCxnSpPr>
        <p:spPr>
          <a:xfrm flipV="1">
            <a:off x="6756185" y="2629017"/>
            <a:ext cx="421684" cy="995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19F3C40F-100B-FC40-5AEC-3C23E4CFC6F8}"/>
              </a:ext>
            </a:extLst>
          </p:cNvPr>
          <p:cNvCxnSpPr>
            <a:cxnSpLocks/>
          </p:cNvCxnSpPr>
          <p:nvPr/>
        </p:nvCxnSpPr>
        <p:spPr>
          <a:xfrm flipH="1">
            <a:off x="5336915" y="3061758"/>
            <a:ext cx="815274" cy="1731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2A3FDF0A-88B8-92ED-FBA0-98BCB53CA435}"/>
              </a:ext>
            </a:extLst>
          </p:cNvPr>
          <p:cNvCxnSpPr>
            <a:cxnSpLocks/>
          </p:cNvCxnSpPr>
          <p:nvPr/>
        </p:nvCxnSpPr>
        <p:spPr>
          <a:xfrm flipH="1">
            <a:off x="7177869" y="2760657"/>
            <a:ext cx="346275" cy="10954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A80F9C95-7A41-FF81-1DFE-7C8813504461}"/>
              </a:ext>
            </a:extLst>
          </p:cNvPr>
          <p:cNvCxnSpPr>
            <a:cxnSpLocks/>
          </p:cNvCxnSpPr>
          <p:nvPr/>
        </p:nvCxnSpPr>
        <p:spPr>
          <a:xfrm flipH="1">
            <a:off x="4465473" y="3485615"/>
            <a:ext cx="446707" cy="3850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F103D48E-1EAF-8D8B-60E3-D65D1EF4C69C}"/>
              </a:ext>
            </a:extLst>
          </p:cNvPr>
          <p:cNvCxnSpPr>
            <a:cxnSpLocks/>
          </p:cNvCxnSpPr>
          <p:nvPr/>
        </p:nvCxnSpPr>
        <p:spPr>
          <a:xfrm flipH="1">
            <a:off x="3473645" y="4146613"/>
            <a:ext cx="644344" cy="1517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72F7BEA5-7311-38F1-D429-0CBA50F44E9D}"/>
              </a:ext>
            </a:extLst>
          </p:cNvPr>
          <p:cNvCxnSpPr>
            <a:cxnSpLocks/>
          </p:cNvCxnSpPr>
          <p:nvPr/>
        </p:nvCxnSpPr>
        <p:spPr>
          <a:xfrm flipH="1">
            <a:off x="2020530" y="4397749"/>
            <a:ext cx="807653" cy="20401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0774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3005D2-A80F-47DD-A0DD-59AC1FE00083}"/>
              </a:ext>
            </a:extLst>
          </p:cNvPr>
          <p:cNvSpPr txBox="1"/>
          <p:nvPr/>
        </p:nvSpPr>
        <p:spPr>
          <a:xfrm>
            <a:off x="4572001" y="218458"/>
            <a:ext cx="5832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Fin Ciclismo – Transición 2 – Carrera a pie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6DF6B5-C9A7-889B-5CB9-DA888D6F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6" y="1470230"/>
            <a:ext cx="9915525" cy="54483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BD08244-1AD4-D4F6-8757-7F37865EC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427" y="6190998"/>
            <a:ext cx="481418" cy="481418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BDD7C23-E9FE-B0A9-98F0-E29FFF1F93CF}"/>
              </a:ext>
            </a:extLst>
          </p:cNvPr>
          <p:cNvCxnSpPr>
            <a:cxnSpLocks/>
          </p:cNvCxnSpPr>
          <p:nvPr/>
        </p:nvCxnSpPr>
        <p:spPr>
          <a:xfrm flipV="1">
            <a:off x="5987845" y="5338916"/>
            <a:ext cx="590964" cy="6194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9EE1FAF-39EA-3752-4778-E95B739CDFE5}"/>
              </a:ext>
            </a:extLst>
          </p:cNvPr>
          <p:cNvCxnSpPr>
            <a:cxnSpLocks/>
          </p:cNvCxnSpPr>
          <p:nvPr/>
        </p:nvCxnSpPr>
        <p:spPr>
          <a:xfrm flipV="1">
            <a:off x="3490913" y="6610350"/>
            <a:ext cx="933296" cy="915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7137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657324-D4DE-0E9D-25F9-427CAF63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08" y="1565106"/>
            <a:ext cx="10045430" cy="57792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79EC3C6-38CB-4FB7-86E5-48B5D925F299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Transición #2</a:t>
            </a:r>
          </a:p>
        </p:txBody>
      </p:sp>
      <p:cxnSp>
        <p:nvCxnSpPr>
          <p:cNvPr id="8" name="33 Conector recto de flecha">
            <a:extLst>
              <a:ext uri="{FF2B5EF4-FFF2-40B4-BE49-F238E27FC236}">
                <a16:creationId xmlns:a16="http://schemas.microsoft.com/office/drawing/2014/main" id="{92F1F438-82B3-4190-9AB5-BE2C71820BB2}"/>
              </a:ext>
            </a:extLst>
          </p:cNvPr>
          <p:cNvCxnSpPr>
            <a:cxnSpLocks/>
          </p:cNvCxnSpPr>
          <p:nvPr/>
        </p:nvCxnSpPr>
        <p:spPr>
          <a:xfrm flipV="1">
            <a:off x="2745394" y="5372775"/>
            <a:ext cx="600736" cy="3336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33 Conector recto de flecha">
            <a:extLst>
              <a:ext uri="{FF2B5EF4-FFF2-40B4-BE49-F238E27FC236}">
                <a16:creationId xmlns:a16="http://schemas.microsoft.com/office/drawing/2014/main" id="{03EFF6D0-3ABA-4B4B-A641-0B34834D4714}"/>
              </a:ext>
            </a:extLst>
          </p:cNvPr>
          <p:cNvCxnSpPr>
            <a:cxnSpLocks/>
          </p:cNvCxnSpPr>
          <p:nvPr/>
        </p:nvCxnSpPr>
        <p:spPr>
          <a:xfrm flipV="1">
            <a:off x="6718300" y="3869797"/>
            <a:ext cx="477716" cy="184655"/>
          </a:xfrm>
          <a:prstGeom prst="straightConnector1">
            <a:avLst/>
          </a:prstGeom>
          <a:ln w="38100">
            <a:solidFill>
              <a:srgbClr val="F3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33 Conector recto de flecha">
            <a:extLst>
              <a:ext uri="{FF2B5EF4-FFF2-40B4-BE49-F238E27FC236}">
                <a16:creationId xmlns:a16="http://schemas.microsoft.com/office/drawing/2014/main" id="{08043B17-A6DB-48F7-B91B-B29C50D806B3}"/>
              </a:ext>
            </a:extLst>
          </p:cNvPr>
          <p:cNvCxnSpPr>
            <a:cxnSpLocks/>
          </p:cNvCxnSpPr>
          <p:nvPr/>
        </p:nvCxnSpPr>
        <p:spPr>
          <a:xfrm>
            <a:off x="8860503" y="3232118"/>
            <a:ext cx="782683" cy="242342"/>
          </a:xfrm>
          <a:prstGeom prst="straightConnector1">
            <a:avLst/>
          </a:prstGeom>
          <a:ln w="38100">
            <a:solidFill>
              <a:srgbClr val="F3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125DD552-62E4-4BF6-AE84-832A1E185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537" y="5729055"/>
            <a:ext cx="711036" cy="59399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20C581B-3B57-2CEE-67CC-1CB8C52A3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658" y="3134863"/>
            <a:ext cx="668515" cy="668515"/>
          </a:xfrm>
          <a:prstGeom prst="rect">
            <a:avLst/>
          </a:prstGeom>
        </p:spPr>
      </p:pic>
      <p:sp>
        <p:nvSpPr>
          <p:cNvPr id="26" name="5 CuadroTexto">
            <a:extLst>
              <a:ext uri="{FF2B5EF4-FFF2-40B4-BE49-F238E27FC236}">
                <a16:creationId xmlns:a16="http://schemas.microsoft.com/office/drawing/2014/main" id="{CC1E526A-8BF4-96AE-2405-0F66A5D83F7D}"/>
              </a:ext>
            </a:extLst>
          </p:cNvPr>
          <p:cNvSpPr txBox="1"/>
          <p:nvPr/>
        </p:nvSpPr>
        <p:spPr>
          <a:xfrm>
            <a:off x="6589788" y="1662185"/>
            <a:ext cx="877812" cy="2450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Enlace meta</a:t>
            </a:r>
          </a:p>
        </p:txBody>
      </p:sp>
      <p:cxnSp>
        <p:nvCxnSpPr>
          <p:cNvPr id="28" name="10 Conector recto de flecha">
            <a:extLst>
              <a:ext uri="{FF2B5EF4-FFF2-40B4-BE49-F238E27FC236}">
                <a16:creationId xmlns:a16="http://schemas.microsoft.com/office/drawing/2014/main" id="{A4507B4E-E69B-1C94-4854-15EB9DD4AE4E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028694" y="1907188"/>
            <a:ext cx="717964" cy="40150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80499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2E6867D-32DE-AADC-562D-22596FC8F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25" y="1475998"/>
            <a:ext cx="9644732" cy="5868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E6F855-7D5A-47F7-95EF-5C7A43348A18}"/>
              </a:ext>
            </a:extLst>
          </p:cNvPr>
          <p:cNvSpPr txBox="1"/>
          <p:nvPr/>
        </p:nvSpPr>
        <p:spPr>
          <a:xfrm>
            <a:off x="6865643" y="218458"/>
            <a:ext cx="35385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Carrera a pie</a:t>
            </a:r>
          </a:p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100" b="1" dirty="0">
              <a:solidFill>
                <a:srgbClr val="C00000"/>
              </a:solidFill>
              <a:latin typeface=""/>
            </a:endParaRPr>
          </a:p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3 vueltas de 3,33 km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12F420-75CA-4322-BDB9-E1EFE7402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97" y="2991445"/>
            <a:ext cx="526653" cy="526653"/>
          </a:xfrm>
          <a:prstGeom prst="rect">
            <a:avLst/>
          </a:prstGeom>
        </p:spPr>
      </p:pic>
      <p:sp>
        <p:nvSpPr>
          <p:cNvPr id="11" name="5 CuadroTexto">
            <a:extLst>
              <a:ext uri="{FF2B5EF4-FFF2-40B4-BE49-F238E27FC236}">
                <a16:creationId xmlns:a16="http://schemas.microsoft.com/office/drawing/2014/main" id="{4B473851-DB95-631F-37A6-1084B060F2BF}"/>
              </a:ext>
            </a:extLst>
          </p:cNvPr>
          <p:cNvSpPr txBox="1"/>
          <p:nvPr/>
        </p:nvSpPr>
        <p:spPr>
          <a:xfrm>
            <a:off x="6574156" y="2706054"/>
            <a:ext cx="872764" cy="2450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Enlace meta</a:t>
            </a:r>
          </a:p>
        </p:txBody>
      </p:sp>
      <p:cxnSp>
        <p:nvCxnSpPr>
          <p:cNvPr id="12" name="10 Conector recto de flecha">
            <a:extLst>
              <a:ext uri="{FF2B5EF4-FFF2-40B4-BE49-F238E27FC236}">
                <a16:creationId xmlns:a16="http://schemas.microsoft.com/office/drawing/2014/main" id="{CB89E906-A40F-58F8-2999-8A31A7E6C9F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010538" y="2951057"/>
            <a:ext cx="26897" cy="40150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 CuadroTexto">
            <a:extLst>
              <a:ext uri="{FF2B5EF4-FFF2-40B4-BE49-F238E27FC236}">
                <a16:creationId xmlns:a16="http://schemas.microsoft.com/office/drawing/2014/main" id="{74DE2B79-F0D1-DB58-D8D6-371E0E70A719}"/>
              </a:ext>
            </a:extLst>
          </p:cNvPr>
          <p:cNvSpPr txBox="1"/>
          <p:nvPr/>
        </p:nvSpPr>
        <p:spPr>
          <a:xfrm>
            <a:off x="6857663" y="3977350"/>
            <a:ext cx="661099" cy="3976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92" b="1" dirty="0">
                <a:solidFill>
                  <a:prstClr val="black"/>
                </a:solidFill>
                <a:latin typeface="Calibri"/>
              </a:rPr>
              <a:t>Enlace vuelta</a:t>
            </a:r>
            <a:endParaRPr kumimoji="0" lang="es-ES" sz="9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10 Conector recto de flecha">
            <a:extLst>
              <a:ext uri="{FF2B5EF4-FFF2-40B4-BE49-F238E27FC236}">
                <a16:creationId xmlns:a16="http://schemas.microsoft.com/office/drawing/2014/main" id="{962400D6-7D3B-E2CC-0FA5-FDACCAE97CB1}"/>
              </a:ext>
            </a:extLst>
          </p:cNvPr>
          <p:cNvCxnSpPr>
            <a:cxnSpLocks/>
          </p:cNvCxnSpPr>
          <p:nvPr/>
        </p:nvCxnSpPr>
        <p:spPr>
          <a:xfrm flipH="1" flipV="1">
            <a:off x="7007182" y="3570716"/>
            <a:ext cx="182653" cy="40663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33B1B47-6140-A11F-71A5-D434FE84E360}"/>
              </a:ext>
            </a:extLst>
          </p:cNvPr>
          <p:cNvCxnSpPr/>
          <p:nvPr/>
        </p:nvCxnSpPr>
        <p:spPr>
          <a:xfrm>
            <a:off x="7528287" y="3759688"/>
            <a:ext cx="361950" cy="8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F1732B2-6797-7F0E-C6D0-951EA4BF7592}"/>
              </a:ext>
            </a:extLst>
          </p:cNvPr>
          <p:cNvCxnSpPr>
            <a:cxnSpLocks/>
          </p:cNvCxnSpPr>
          <p:nvPr/>
        </p:nvCxnSpPr>
        <p:spPr>
          <a:xfrm flipH="1" flipV="1">
            <a:off x="8341779" y="3142158"/>
            <a:ext cx="224359" cy="301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99A9C27-109F-7DD4-E2DE-D34F4490296C}"/>
              </a:ext>
            </a:extLst>
          </p:cNvPr>
          <p:cNvCxnSpPr>
            <a:cxnSpLocks/>
          </p:cNvCxnSpPr>
          <p:nvPr/>
        </p:nvCxnSpPr>
        <p:spPr>
          <a:xfrm flipH="1" flipV="1">
            <a:off x="7181850" y="2169327"/>
            <a:ext cx="224359" cy="301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9A3C835A-858F-EBE4-54F0-4F1F754EE82A}"/>
              </a:ext>
            </a:extLst>
          </p:cNvPr>
          <p:cNvCxnSpPr>
            <a:cxnSpLocks/>
          </p:cNvCxnSpPr>
          <p:nvPr/>
        </p:nvCxnSpPr>
        <p:spPr>
          <a:xfrm flipH="1">
            <a:off x="6389769" y="2404138"/>
            <a:ext cx="467894" cy="99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A008AAB-205E-A6FB-0A30-2994B64BD171}"/>
              </a:ext>
            </a:extLst>
          </p:cNvPr>
          <p:cNvCxnSpPr>
            <a:cxnSpLocks/>
          </p:cNvCxnSpPr>
          <p:nvPr/>
        </p:nvCxnSpPr>
        <p:spPr>
          <a:xfrm flipH="1">
            <a:off x="5395691" y="2826821"/>
            <a:ext cx="467894" cy="99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1D8586A-FCFD-D295-10C6-38E2A8A736A9}"/>
              </a:ext>
            </a:extLst>
          </p:cNvPr>
          <p:cNvCxnSpPr>
            <a:cxnSpLocks/>
          </p:cNvCxnSpPr>
          <p:nvPr/>
        </p:nvCxnSpPr>
        <p:spPr>
          <a:xfrm flipH="1">
            <a:off x="3978960" y="3570716"/>
            <a:ext cx="684475" cy="231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0DB1259-2943-D143-D988-0257A583A854}"/>
              </a:ext>
            </a:extLst>
          </p:cNvPr>
          <p:cNvCxnSpPr>
            <a:cxnSpLocks/>
          </p:cNvCxnSpPr>
          <p:nvPr/>
        </p:nvCxnSpPr>
        <p:spPr>
          <a:xfrm flipH="1">
            <a:off x="2732244" y="3974835"/>
            <a:ext cx="8583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13D5FC7-E3BB-EC66-8A51-1B43AEC9DA0A}"/>
              </a:ext>
            </a:extLst>
          </p:cNvPr>
          <p:cNvCxnSpPr>
            <a:cxnSpLocks/>
          </p:cNvCxnSpPr>
          <p:nvPr/>
        </p:nvCxnSpPr>
        <p:spPr>
          <a:xfrm>
            <a:off x="2905541" y="4192259"/>
            <a:ext cx="8099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197E1C5F-E5CA-6638-1F3D-EF2B2B4C74B0}"/>
              </a:ext>
            </a:extLst>
          </p:cNvPr>
          <p:cNvCxnSpPr>
            <a:cxnSpLocks/>
          </p:cNvCxnSpPr>
          <p:nvPr/>
        </p:nvCxnSpPr>
        <p:spPr>
          <a:xfrm flipV="1">
            <a:off x="4400603" y="3570716"/>
            <a:ext cx="932667" cy="413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E097FDCA-DC6D-5B34-9F49-04E857B95CC5}"/>
              </a:ext>
            </a:extLst>
          </p:cNvPr>
          <p:cNvCxnSpPr>
            <a:cxnSpLocks/>
          </p:cNvCxnSpPr>
          <p:nvPr/>
        </p:nvCxnSpPr>
        <p:spPr>
          <a:xfrm flipH="1">
            <a:off x="4505155" y="3781425"/>
            <a:ext cx="759354" cy="427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20B0302-81DE-6320-C880-7F9BFEE0E4D8}"/>
              </a:ext>
            </a:extLst>
          </p:cNvPr>
          <p:cNvCxnSpPr>
            <a:cxnSpLocks/>
          </p:cNvCxnSpPr>
          <p:nvPr/>
        </p:nvCxnSpPr>
        <p:spPr>
          <a:xfrm flipV="1">
            <a:off x="4751004" y="4179629"/>
            <a:ext cx="678595" cy="58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3DEF62A1-740E-A6D3-7264-BED31F91A7B7}"/>
              </a:ext>
            </a:extLst>
          </p:cNvPr>
          <p:cNvCxnSpPr>
            <a:cxnSpLocks/>
          </p:cNvCxnSpPr>
          <p:nvPr/>
        </p:nvCxnSpPr>
        <p:spPr>
          <a:xfrm flipH="1">
            <a:off x="4834546" y="4404225"/>
            <a:ext cx="561145" cy="29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6D5FF13A-842C-85AE-0506-8BF67BB7CA29}"/>
              </a:ext>
            </a:extLst>
          </p:cNvPr>
          <p:cNvCxnSpPr>
            <a:cxnSpLocks/>
          </p:cNvCxnSpPr>
          <p:nvPr/>
        </p:nvCxnSpPr>
        <p:spPr>
          <a:xfrm flipV="1">
            <a:off x="5548091" y="4306504"/>
            <a:ext cx="433609" cy="250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5565B70-E976-0C97-C0AB-278571891A64}"/>
              </a:ext>
            </a:extLst>
          </p:cNvPr>
          <p:cNvCxnSpPr/>
          <p:nvPr/>
        </p:nvCxnSpPr>
        <p:spPr>
          <a:xfrm>
            <a:off x="6208794" y="3443584"/>
            <a:ext cx="361950" cy="8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4" name="Imagen 53">
            <a:extLst>
              <a:ext uri="{FF2B5EF4-FFF2-40B4-BE49-F238E27FC236}">
                <a16:creationId xmlns:a16="http://schemas.microsoft.com/office/drawing/2014/main" id="{51CA88DD-F453-B928-1A81-BF85AE9E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53544">
            <a:off x="6616010" y="1816756"/>
            <a:ext cx="232417" cy="23241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EEB38EE0-ACBF-BC83-BD6E-457F6B8FE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18293">
            <a:off x="1692493" y="4076050"/>
            <a:ext cx="232417" cy="23241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12536D18-ABB6-E8C4-F1B2-E207365D3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55450">
            <a:off x="4041093" y="4289169"/>
            <a:ext cx="232417" cy="23241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E7B8FF14-E8EA-1F76-005B-76527EDEF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24108" flipH="1">
            <a:off x="6575579" y="3106290"/>
            <a:ext cx="228562" cy="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554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27" y="6618044"/>
            <a:ext cx="10657184" cy="944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500" b="1" dirty="0">
                <a:solidFill>
                  <a:srgbClr val="E00202"/>
                </a:solidFill>
                <a:latin typeface=""/>
              </a:rPr>
              <a:t>¡ BUENA SUERTE !</a:t>
            </a:r>
          </a:p>
        </p:txBody>
      </p:sp>
    </p:spTree>
    <p:extLst>
      <p:ext uri="{BB962C8B-B14F-4D97-AF65-F5344CB8AC3E}">
        <p14:creationId xmlns:p14="http://schemas.microsoft.com/office/powerpoint/2010/main" val="1715768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115</Words>
  <Application>Microsoft Office PowerPoint</Application>
  <PresentationFormat>Personalizado</PresentationFormat>
  <Paragraphs>36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4MAC</dc:creator>
  <cp:lastModifiedBy>Ruth Gil Gregorio</cp:lastModifiedBy>
  <cp:revision>35</cp:revision>
  <dcterms:created xsi:type="dcterms:W3CDTF">2018-09-21T08:15:32Z</dcterms:created>
  <dcterms:modified xsi:type="dcterms:W3CDTF">2022-05-05T19:41:59Z</dcterms:modified>
</cp:coreProperties>
</file>